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6" r:id="rId8"/>
    <p:sldId id="267" r:id="rId9"/>
    <p:sldId id="268" r:id="rId10"/>
    <p:sldId id="264" r:id="rId11"/>
    <p:sldId id="270" r:id="rId12"/>
    <p:sldId id="269" r:id="rId13"/>
    <p:sldId id="265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F964-C0C3-48C6-B69D-E1E8797F1ABD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8E6B7-96B6-4AB1-82E8-F66703F98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04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F964-C0C3-48C6-B69D-E1E8797F1ABD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8E6B7-96B6-4AB1-82E8-F66703F98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74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F964-C0C3-48C6-B69D-E1E8797F1ABD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8E6B7-96B6-4AB1-82E8-F66703F98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59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F964-C0C3-48C6-B69D-E1E8797F1ABD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8E6B7-96B6-4AB1-82E8-F66703F98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34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F964-C0C3-48C6-B69D-E1E8797F1ABD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8E6B7-96B6-4AB1-82E8-F66703F98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0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F964-C0C3-48C6-B69D-E1E8797F1ABD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8E6B7-96B6-4AB1-82E8-F66703F98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84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F964-C0C3-48C6-B69D-E1E8797F1ABD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8E6B7-96B6-4AB1-82E8-F66703F98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47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F964-C0C3-48C6-B69D-E1E8797F1ABD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8E6B7-96B6-4AB1-82E8-F66703F98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92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F964-C0C3-48C6-B69D-E1E8797F1ABD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8E6B7-96B6-4AB1-82E8-F66703F98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42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F964-C0C3-48C6-B69D-E1E8797F1ABD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8E6B7-96B6-4AB1-82E8-F66703F98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6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F964-C0C3-48C6-B69D-E1E8797F1ABD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8E6B7-96B6-4AB1-82E8-F66703F98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65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BF964-C0C3-48C6-B69D-E1E8797F1ABD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8E6B7-96B6-4AB1-82E8-F66703F98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12474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26876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197" cy="68915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2656"/>
            <a:ext cx="2376264" cy="4176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0055" y="4487804"/>
            <a:ext cx="5038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Волкова Людмила Викторовна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№16»,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4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6353" y="43848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Выставка коробок из-под молока.</a:t>
            </a:r>
          </a:p>
          <a:p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66" y="1146373"/>
            <a:ext cx="3995936" cy="38668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46373"/>
            <a:ext cx="3923928" cy="386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4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764704"/>
            <a:ext cx="5184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Выставка рисунков «Продукты из молока».</a:t>
            </a:r>
          </a:p>
          <a:p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7"/>
            <a:ext cx="4104456" cy="36304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7"/>
            <a:ext cx="3953741" cy="363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636657"/>
            <a:ext cx="5615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 - выставка «Любимое блюдо из молока».</a:t>
            </a:r>
          </a:p>
          <a:p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3995936" cy="2564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32" y="3966658"/>
            <a:ext cx="4139951" cy="25586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4032448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2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6541" y="764704"/>
            <a:ext cx="7063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 Выставка рисунков «Пейте, дети, молоко! Будете здоровы!».</a:t>
            </a:r>
          </a:p>
          <a:p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268760"/>
            <a:ext cx="4104457" cy="3861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86338"/>
            <a:ext cx="4104457" cy="38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0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764704"/>
            <a:ext cx="677134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 Работа с родителями.</a:t>
            </a:r>
          </a:p>
          <a:p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беседы с детьми о молоке, молочных продуктах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етско-родительские рисунки «Продукты из молока»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исунки «Пейте, дети, молоко! Будете здоровы!»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оиск вместе с детьми информации о молоке 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в разных источниках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  фотографии к выставке «Мое любимое блюдо из молока»</a:t>
            </a:r>
          </a:p>
          <a:p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8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379447"/>
            <a:ext cx="62646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Заключительный этап.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Защита своей исследовательской деятельности.</a:t>
            </a:r>
          </a:p>
          <a:p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1048"/>
            <a:ext cx="4045742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80" y="1124744"/>
            <a:ext cx="4032448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4013663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28" y="3861048"/>
            <a:ext cx="403244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32048"/>
            <a:ext cx="4067944" cy="2996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4091947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70" y="3717032"/>
            <a:ext cx="4067944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2820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2276872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48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764704"/>
            <a:ext cx="8064896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</a:p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Значимость и полезность молока для детского организма</a:t>
            </a:r>
          </a:p>
          <a:p>
            <a:pPr algn="ctr"/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 изучения:</a:t>
            </a:r>
          </a:p>
          <a:p>
            <a:pPr algn="ctr"/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олоко и молочная продукция</a:t>
            </a:r>
          </a:p>
          <a:p>
            <a:pPr algn="ctr"/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7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692696"/>
            <a:ext cx="66967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проекта: дети старшей группы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комбинированной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направленности, воспитатель, родители </a:t>
            </a:r>
          </a:p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 проекта: познавательно-исследовательский</a:t>
            </a:r>
          </a:p>
          <a:p>
            <a:pPr algn="ctr"/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 проекта: краткосрочный 1 неделя</a:t>
            </a:r>
          </a:p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 Волкова Людмила Викторовна</a:t>
            </a:r>
          </a:p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62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764704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узнаем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больше о ценности молока и молочных продуктов через собственную исследовательскую деятельность, то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поймем,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молоко – ценный продукт питания для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нашего организма. Чем полезно молоко?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852936"/>
            <a:ext cx="36250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7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181957"/>
            <a:ext cx="640871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представления у детей пользы молока для организма человека.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различные источники информации, узнать побольше о молоке, его ценных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свойствах;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обогатить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знания о молоке как о ценном и полезном     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продукте для роста детского организма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развивать познавательный интерес к       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исследовательской деятельности;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умение работать в коллективе, желание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делиться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информацией, участвовать в совместной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опытно-экспериментальной деятельности;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Коррекционные: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 способствовать развитию связной речи детей.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6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25"/>
            <a:ext cx="9144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7" y="3419675"/>
            <a:ext cx="3107544" cy="2242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787" y="1574878"/>
            <a:ext cx="3072340" cy="230425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26648" y="3879133"/>
            <a:ext cx="43204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Молоко – продукт полезный,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Очень вкусный, всем известно.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скажу вам от души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Лучше пищи не найти!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Выноска-облако 23"/>
          <p:cNvSpPr/>
          <p:nvPr/>
        </p:nvSpPr>
        <p:spPr>
          <a:xfrm>
            <a:off x="1584283" y="1268760"/>
            <a:ext cx="2051613" cy="1656184"/>
          </a:xfrm>
          <a:prstGeom prst="cloudCallout">
            <a:avLst>
              <a:gd name="adj1" fmla="val -20434"/>
              <a:gd name="adj2" fmla="val 75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 полезно молоко?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63688" y="437763"/>
            <a:ext cx="5940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мы пришли к проекту.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1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3398" y="177560"/>
            <a:ext cx="6840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Основной этап.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работы: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Беседа «Что такое молоко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?». 2. Рассказы детей о молоке.</a:t>
            </a:r>
          </a:p>
          <a:p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77072"/>
            <a:ext cx="3419872" cy="2448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78" y="4077072"/>
            <a:ext cx="3168621" cy="24482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78" y="1268760"/>
            <a:ext cx="3168621" cy="25649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8258" y="338753"/>
            <a:ext cx="6734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Эксперимент с молоком.</a:t>
            </a:r>
          </a:p>
          <a:p>
            <a:pPr algn="ctr"/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95478"/>
            <a:ext cx="3672408" cy="263805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94" y="1046639"/>
            <a:ext cx="3635896" cy="26237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20" y="3905584"/>
            <a:ext cx="3683348" cy="258306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208" y="3887762"/>
            <a:ext cx="3598282" cy="260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69269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Рассматривание молочных продуктов.</a:t>
            </a:r>
          </a:p>
          <a:p>
            <a:pPr algn="ctr"/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9"/>
          <a:stretch/>
        </p:blipFill>
        <p:spPr>
          <a:xfrm>
            <a:off x="4716016" y="1400582"/>
            <a:ext cx="3996473" cy="3730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3" r="24813"/>
          <a:stretch/>
        </p:blipFill>
        <p:spPr>
          <a:xfrm>
            <a:off x="395536" y="1400582"/>
            <a:ext cx="4091204" cy="37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350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39</cp:revision>
  <dcterms:created xsi:type="dcterms:W3CDTF">2016-03-31T11:30:32Z</dcterms:created>
  <dcterms:modified xsi:type="dcterms:W3CDTF">2019-02-20T11:53:30Z</dcterms:modified>
</cp:coreProperties>
</file>